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9" r:id="rId2"/>
  </p:sldIdLst>
  <p:sldSz cx="7772400" cy="10058400"/>
  <p:notesSz cx="7010400" cy="9296400"/>
  <p:defaultTextStyle>
    <a:defPPr>
      <a:defRPr lang="en-US"/>
    </a:defPPr>
    <a:lvl1pPr marL="0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80FF"/>
    <a:srgbClr val="0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3" autoAdjust="0"/>
    <p:restoredTop sz="94660"/>
  </p:normalViewPr>
  <p:slideViewPr>
    <p:cSldViewPr snapToGrid="0">
      <p:cViewPr varScale="1">
        <p:scale>
          <a:sx n="67" d="100"/>
          <a:sy n="67" d="100"/>
        </p:scale>
        <p:origin x="1620" y="38"/>
      </p:cViewPr>
      <p:guideLst>
        <p:guide orient="horz" pos="3168"/>
        <p:guide pos="244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145" cy="465743"/>
          </a:xfrm>
          <a:prstGeom prst="rect">
            <a:avLst/>
          </a:prstGeom>
        </p:spPr>
        <p:txBody>
          <a:bodyPr vert="horz" lIns="88139" tIns="44070" rIns="88139" bIns="4407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734" y="0"/>
            <a:ext cx="3038145" cy="465743"/>
          </a:xfrm>
          <a:prstGeom prst="rect">
            <a:avLst/>
          </a:prstGeom>
        </p:spPr>
        <p:txBody>
          <a:bodyPr vert="horz" lIns="88139" tIns="44070" rIns="88139" bIns="44070" rtlCol="0"/>
          <a:lstStyle>
            <a:lvl1pPr algn="r">
              <a:defRPr sz="1200"/>
            </a:lvl1pPr>
          </a:lstStyle>
          <a:p>
            <a:fld id="{6721B4BD-1C89-4CEC-857E-88D7AB01A25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3938" y="1162050"/>
            <a:ext cx="242252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39" tIns="44070" rIns="88139" bIns="4407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345" y="4474508"/>
            <a:ext cx="5607711" cy="3659842"/>
          </a:xfrm>
          <a:prstGeom prst="rect">
            <a:avLst/>
          </a:prstGeom>
        </p:spPr>
        <p:txBody>
          <a:bodyPr vert="horz" lIns="88139" tIns="44070" rIns="88139" bIns="4407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0658"/>
            <a:ext cx="3038145" cy="465742"/>
          </a:xfrm>
          <a:prstGeom prst="rect">
            <a:avLst/>
          </a:prstGeom>
        </p:spPr>
        <p:txBody>
          <a:bodyPr vert="horz" lIns="88139" tIns="44070" rIns="88139" bIns="4407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734" y="8830658"/>
            <a:ext cx="3038145" cy="465742"/>
          </a:xfrm>
          <a:prstGeom prst="rect">
            <a:avLst/>
          </a:prstGeom>
        </p:spPr>
        <p:txBody>
          <a:bodyPr vert="horz" lIns="88139" tIns="44070" rIns="88139" bIns="44070" rtlCol="0" anchor="b"/>
          <a:lstStyle>
            <a:lvl1pPr algn="r">
              <a:defRPr sz="1200"/>
            </a:lvl1pPr>
          </a:lstStyle>
          <a:p>
            <a:fld id="{3D25CD7B-3F99-4339-9715-F5939F540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566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6"/>
            <a:ext cx="6606540" cy="21560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9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88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8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7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47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5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6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75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34990" y="402804"/>
            <a:ext cx="1748790" cy="858223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620" y="402804"/>
            <a:ext cx="5116830" cy="858223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094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882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82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376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470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564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56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0752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620" y="2346962"/>
            <a:ext cx="3432810" cy="6638079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50970" y="2346962"/>
            <a:ext cx="3432810" cy="6638079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8" cy="93831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8" cy="5795222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1" y="400474"/>
            <a:ext cx="2557066" cy="1704340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3" y="400474"/>
            <a:ext cx="4344988" cy="8584566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1" y="2104814"/>
            <a:ext cx="2557066" cy="6880226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1"/>
            <a:ext cx="4663440" cy="831216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6"/>
            <a:ext cx="4663440" cy="6035040"/>
          </a:xfrm>
        </p:spPr>
        <p:txBody>
          <a:bodyPr/>
          <a:lstStyle>
            <a:lvl1pPr marL="0" indent="0">
              <a:buNone/>
              <a:defRPr sz="3600"/>
            </a:lvl1pPr>
            <a:lvl2pPr marL="509412" indent="0">
              <a:buNone/>
              <a:defRPr sz="3100"/>
            </a:lvl2pPr>
            <a:lvl3pPr marL="1018824" indent="0">
              <a:buNone/>
              <a:defRPr sz="2700"/>
            </a:lvl3pPr>
            <a:lvl4pPr marL="1528237" indent="0">
              <a:buNone/>
              <a:defRPr sz="2200"/>
            </a:lvl4pPr>
            <a:lvl5pPr marL="2037649" indent="0">
              <a:buNone/>
              <a:defRPr sz="2200"/>
            </a:lvl5pPr>
            <a:lvl6pPr marL="2547061" indent="0">
              <a:buNone/>
              <a:defRPr sz="2200"/>
            </a:lvl6pPr>
            <a:lvl7pPr marL="3056473" indent="0">
              <a:buNone/>
              <a:defRPr sz="2200"/>
            </a:lvl7pPr>
            <a:lvl8pPr marL="3565886" indent="0">
              <a:buNone/>
              <a:defRPr sz="2200"/>
            </a:lvl8pPr>
            <a:lvl9pPr marL="4075298" indent="0">
              <a:buNone/>
              <a:defRPr sz="2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7"/>
            <a:ext cx="4663440" cy="1180464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101882" tIns="50941" rIns="101882" bIns="5094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2"/>
            <a:ext cx="6995160" cy="6638079"/>
          </a:xfrm>
          <a:prstGeom prst="rect">
            <a:avLst/>
          </a:prstGeom>
        </p:spPr>
        <p:txBody>
          <a:bodyPr vert="horz" lIns="101882" tIns="50941" rIns="101882" bIns="5094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620" y="9322648"/>
            <a:ext cx="18135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8"/>
            <a:ext cx="24612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70220" y="9322648"/>
            <a:ext cx="18135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018824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1018824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1018824" rtl="0" eaLnBrk="1" latinLnBrk="0" hangingPunct="1">
        <a:spcBef>
          <a:spcPct val="20000"/>
        </a:spcBef>
        <a:buFont typeface="Arial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1018824" rtl="0" eaLnBrk="1" latinLnBrk="0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1018824" rtl="0" eaLnBrk="1" latinLnBrk="0" hangingPunct="1">
        <a:spcBef>
          <a:spcPct val="20000"/>
        </a:spcBef>
        <a:buFont typeface="Arial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CBD2761-878C-56FA-6682-5A802F392FC5}"/>
              </a:ext>
            </a:extLst>
          </p:cNvPr>
          <p:cNvGrpSpPr/>
          <p:nvPr/>
        </p:nvGrpSpPr>
        <p:grpSpPr>
          <a:xfrm flipH="1">
            <a:off x="156" y="202"/>
            <a:ext cx="7772087" cy="10057995"/>
            <a:chOff x="156" y="202"/>
            <a:chExt cx="7772087" cy="1005799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" y="202"/>
              <a:ext cx="7772087" cy="10057995"/>
            </a:xfrm>
            <a:prstGeom prst="rect">
              <a:avLst/>
            </a:prstGeom>
          </p:spPr>
        </p:pic>
        <p:grpSp>
          <p:nvGrpSpPr>
            <p:cNvPr id="5" name="Group 4"/>
            <p:cNvGrpSpPr/>
            <p:nvPr/>
          </p:nvGrpSpPr>
          <p:grpSpPr>
            <a:xfrm>
              <a:off x="1509460" y="3213100"/>
              <a:ext cx="5210680" cy="1089279"/>
              <a:chOff x="1558355" y="1828800"/>
              <a:chExt cx="5210680" cy="1089279"/>
            </a:xfrm>
          </p:grpSpPr>
          <p:sp>
            <p:nvSpPr>
              <p:cNvPr id="3" name="Parallelogram 2"/>
              <p:cNvSpPr/>
              <p:nvPr/>
            </p:nvSpPr>
            <p:spPr>
              <a:xfrm>
                <a:off x="1558355" y="1829943"/>
                <a:ext cx="5210680" cy="1088136"/>
              </a:xfrm>
              <a:prstGeom prst="parallelogram">
                <a:avLst>
                  <a:gd name="adj" fmla="val 19588"/>
                </a:avLst>
              </a:prstGeom>
              <a:solidFill>
                <a:srgbClr val="C00000"/>
              </a:solidFill>
              <a:ln w="50800" cmpd="thickThin">
                <a:solidFill>
                  <a:srgbClr val="FFFF00"/>
                </a:solidFill>
              </a:ln>
            </p:spPr>
            <p:txBody>
              <a:bodyPr wrap="square" lIns="101882" tIns="50941" rIns="101882" bIns="50941" rtlCol="0">
                <a:spAutoFit/>
              </a:bodyPr>
              <a:lstStyle/>
              <a:p>
                <a:pPr lvl="0" algn="ctr"/>
                <a:endParaRPr lang="en-US" sz="23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2" name="MAIN TITLE BOX"/>
              <p:cNvSpPr txBox="1"/>
              <p:nvPr/>
            </p:nvSpPr>
            <p:spPr>
              <a:xfrm>
                <a:off x="1726565" y="1828800"/>
                <a:ext cx="4874260" cy="1087762"/>
              </a:xfrm>
              <a:prstGeom prst="rect">
                <a:avLst/>
              </a:prstGeom>
              <a:noFill/>
              <a:ln w="50800" cmpd="thickThin">
                <a:noFill/>
              </a:ln>
              <a:scene3d>
                <a:camera prst="orthographicFront">
                  <a:rot lat="0" lon="10800000" rev="0"/>
                </a:camera>
                <a:lightRig rig="threePt" dir="t"/>
              </a:scene3d>
            </p:spPr>
            <p:txBody>
              <a:bodyPr wrap="square" lIns="101882" tIns="50941" rIns="101882" bIns="50941" rtlCol="0">
                <a:spAutoFit/>
              </a:bodyPr>
              <a:lstStyle/>
              <a:p>
                <a:pPr algn="ctr"/>
                <a:r>
                  <a:rPr lang="en-US" sz="4000" b="1" i="1" dirty="0">
                    <a:solidFill>
                      <a:schemeClr val="bg1"/>
                    </a:solidFill>
                  </a:rPr>
                  <a:t>Electronics For Doing!</a:t>
                </a:r>
              </a:p>
              <a:p>
                <a:r>
                  <a:rPr lang="en-US" sz="2400" dirty="0">
                    <a:solidFill>
                      <a:schemeClr val="bg1"/>
                    </a:solidFill>
                  </a:rPr>
                  <a:t> Laboratory Exercises for Physics 216</a:t>
                </a:r>
              </a:p>
            </p:txBody>
          </p:sp>
        </p:grpSp>
      </p:grpSp>
      <p:pic>
        <p:nvPicPr>
          <p:cNvPr id="9" name="Picture 8" descr="A person pointing at a whiteboard">
            <a:extLst>
              <a:ext uri="{FF2B5EF4-FFF2-40B4-BE49-F238E27FC236}">
                <a16:creationId xmlns:a16="http://schemas.microsoft.com/office/drawing/2014/main" id="{F3643077-9146-7C9D-8DC4-8EC657DFC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8000" contrast="3000"/>
                    </a14:imgEffect>
                  </a14:imgLayer>
                </a14:imgProps>
              </a:ext>
            </a:extLst>
          </a:blip>
          <a:srcRect l="29754" t="39278" r="34191" b="30747"/>
          <a:stretch/>
        </p:blipFill>
        <p:spPr>
          <a:xfrm>
            <a:off x="91522" y="5246371"/>
            <a:ext cx="7589356" cy="473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90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Trawick, Matt</dc:creator>
  <cp:lastModifiedBy>Trawick, Matt</cp:lastModifiedBy>
  <cp:revision>165</cp:revision>
  <cp:lastPrinted>2025-01-22T23:03:42Z</cp:lastPrinted>
  <dcterms:created xsi:type="dcterms:W3CDTF">2006-08-16T00:00:00Z</dcterms:created>
  <dcterms:modified xsi:type="dcterms:W3CDTF">2025-01-22T23:07:22Z</dcterms:modified>
</cp:coreProperties>
</file>

<file path=docProps/thumbnail.jpeg>
</file>